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71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94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34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7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8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0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2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41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27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7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6AA5-55F2-4762-8890-C3516C15C45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5DE31-352F-4E84-A407-CD7FA810F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56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Фон начальная школа - 78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1426720" cy="142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Школьные фоны для начальной школы (80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676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3431" y="1161886"/>
            <a:ext cx="99322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Фестиваль-марафон</a:t>
            </a:r>
          </a:p>
          <a:p>
            <a:pPr algn="ctr"/>
            <a:r>
              <a:rPr lang="ru-RU" sz="4400" b="1" dirty="0" smtClean="0"/>
              <a:t>     </a:t>
            </a:r>
            <a:r>
              <a:rPr lang="ru-RU" sz="6600" b="1" dirty="0">
                <a:solidFill>
                  <a:srgbClr val="0070C0"/>
                </a:solidFill>
              </a:rPr>
              <a:t>«Мое педагогическое начало»</a:t>
            </a:r>
            <a:endParaRPr lang="ru-RU" sz="6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3669" y="4934376"/>
            <a:ext cx="4729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Школа Молодого Учителя</a:t>
            </a:r>
          </a:p>
          <a:p>
            <a:pPr algn="ctr"/>
            <a:r>
              <a:rPr lang="ru-RU" sz="2400" b="1" dirty="0" smtClean="0"/>
              <a:t>МАОУ лицей №81</a:t>
            </a:r>
          </a:p>
          <a:p>
            <a:pPr algn="ctr"/>
            <a:r>
              <a:rPr lang="ru-RU" sz="2400" b="1" dirty="0"/>
              <a:t>м</a:t>
            </a:r>
            <a:r>
              <a:rPr lang="ru-RU" sz="2400" b="1" dirty="0" smtClean="0"/>
              <a:t>ай, 2023 год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57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Фон начальная школа - 78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1426720" cy="142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Школьные фоны для начальной школы (80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676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94290" y="641131"/>
            <a:ext cx="115999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Цель проведения Фестиваля:</a:t>
            </a:r>
          </a:p>
          <a:p>
            <a:pPr algn="ctr"/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139" y="1797270"/>
            <a:ext cx="78091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расширение профессиональных компетенций, выявление лучших практик по формированию функциональной грамотности обучающихся распространения успешного педагогического опыта, профессионального роста </a:t>
            </a:r>
            <a:r>
              <a:rPr lang="ru-RU" sz="3600" b="1" dirty="0" smtClean="0"/>
              <a:t>учителей</a:t>
            </a:r>
            <a:endParaRPr lang="ru-RU" sz="3600" dirty="0"/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905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Фон начальная школа - 78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1426720" cy="142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Школьные фоны для начальной школы (80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631841" y="168166"/>
            <a:ext cx="7876985" cy="5780690"/>
          </a:xfrm>
          <a:prstGeom prst="horizontalScroll">
            <a:avLst>
              <a:gd name="adj" fmla="val 1149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733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l"/>
            <a:r>
              <a:rPr lang="ru-RU" sz="37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33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733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Учитель-это человек, который учится всю жизнь, только в этом случае он обретает право учить.</a:t>
            </a:r>
            <a:r>
              <a:rPr lang="ru-RU" sz="43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</a:p>
          <a:p>
            <a:r>
              <a:rPr lang="ru-RU" sz="43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algn="r"/>
            <a:r>
              <a:rPr lang="ru-RU" sz="43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В.М.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Лизинский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3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8594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66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</dc:creator>
  <cp:lastModifiedBy>Teach</cp:lastModifiedBy>
  <cp:revision>11</cp:revision>
  <dcterms:created xsi:type="dcterms:W3CDTF">2023-05-23T10:08:46Z</dcterms:created>
  <dcterms:modified xsi:type="dcterms:W3CDTF">2023-05-23T14:52:42Z</dcterms:modified>
</cp:coreProperties>
</file>